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72" d="100"/>
          <a:sy n="72" d="100"/>
        </p:scale>
        <p:origin x="-1080"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a:t>
            </a:r>
            <a:r>
              <a:rPr lang="en-US" smtClean="0"/>
              <a:t>recipe.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err="1" smtClean="0"/>
              <a:t>ch.anges</a:t>
            </a:r>
            <a:r>
              <a:rPr lang="en-US" dirty="0" smtClean="0"/>
              <a:t>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15238</TotalTime>
  <Words>4907</Words>
  <Application>Microsoft Macintosh PowerPoint</Application>
  <PresentationFormat>Custom</PresentationFormat>
  <Paragraphs>669</Paragraphs>
  <Slides>50</Slides>
  <Notes>50</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1903</cp:revision>
  <cp:lastPrinted>2015-02-07T23:49:10Z</cp:lastPrinted>
  <dcterms:created xsi:type="dcterms:W3CDTF">2012-09-13T17:36:07Z</dcterms:created>
  <dcterms:modified xsi:type="dcterms:W3CDTF">2015-09-30T17:41:21Z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